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973" autoAdjust="0"/>
  </p:normalViewPr>
  <p:slideViewPr>
    <p:cSldViewPr snapToGrid="0">
      <p:cViewPr varScale="1">
        <p:scale>
          <a:sx n="80" d="100"/>
          <a:sy n="80" d="100"/>
        </p:scale>
        <p:origin x="73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C32475-9266-45D0-9129-FDA2464B0C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7C8C06-D7D9-4D5C-9270-433F1F0223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915DA5-6775-4822-AA80-62FC58D97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AF5292-AECD-4CBA-BC72-6927D3042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97AE8E-D6DC-40AD-B360-3B5665820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1036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B30B08-8BC5-4E38-95A4-1E318C075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09E5895-52E7-469C-8750-79962A1E9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63ED94-8102-4CE3-A6EC-5F00E8782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C0635F-5B4D-4637-8440-DA5900BB8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E27D5B-5C39-4C66-8417-D12879191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4558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8659495-732F-4231-A635-38AD5CFBD9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831327F-18D2-40BF-9F9B-2D5BB961D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F4DE0C-9164-4627-BC4E-AD0E77007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AE793A-BC1C-4134-9266-D7B30D30D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C5B765-C9DA-4BAB-9627-3EEC3AB39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7405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9278D7-B1EA-4A1F-9017-FF6DBD05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4AD85D-7259-4CBE-8115-82D8E4F7E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C516B5-B752-4C84-9714-265D9631A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C7C391-0610-4D24-9400-C96B61CCD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5DC2C5-7937-433D-A3B5-5EDE2C490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050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0B38A5-236F-46A8-815E-D933B6D56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AE3A32-0063-4B26-8AAA-5901DEE5D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CED617-0F49-4482-ABC0-7132F7898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D92E0E-8F7C-43AF-AB93-9770B7096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9A4C1B-0174-4327-A093-B08FFD08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770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DC9E04-850D-4B70-9162-482DB1EBD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BE9299-521B-4404-9BA1-66F2094D09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879D18-40C1-47D9-BBAF-3AA38BDED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71D4F8-4D03-4D3C-87CE-339E8D8E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388804C-C95B-4487-8707-7921AA5ED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1E4A42-6D59-47ED-B223-762CB61AF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270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61B880-2345-4BE6-A541-01A66A652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930FCF4-77F1-4C9F-9DF5-5759989DE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EEDA152-D5B3-4D70-AD5C-4594D4D101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C58D2-FB2B-4086-883A-4D4B72E0E8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D8DA8FE-2560-467A-BD18-90199E2F7D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A5BCE8B-CD8C-4B5A-9726-007394671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905DC5B-EE83-4F5C-86E9-347E4043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4712474-08F6-4715-82FE-FD99CE1CA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4999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6E4BC1-C480-4EB3-BE75-14DC783F0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1E813EB-CD45-4BDD-87A2-BEA00CA3B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809856-7A13-4D6E-AD69-360417AFC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2230497-0CFA-46AB-9CD0-F42FEF15E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899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91C628A-17A3-4C2A-A9A2-95E4B2583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4AAE0AF-DC45-44CA-A457-7859444FA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A575157-90D8-4AF3-AE24-F7A05F5C8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473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256AFA-AEE7-4B67-BEAE-0F3015B1F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3BC11C-29D6-442D-A7FC-377031B44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845EFE2-7D24-4A19-8796-AE13A5F29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7128E8C-2C3C-458E-8292-8380A063B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2AC362-4D54-46E7-BF4E-EEDA59160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166B41-D9F1-4EFB-8FA2-94E8836E6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9773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CE6A1B-9B53-493C-880D-A28810B59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4C0A4C1-2E0F-4A44-A5A5-5A68FCD991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C85EF7-A416-4EF0-BD38-9E9C0097DB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F1CF79B-2811-4E95-B931-088C2148D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548F57D-A020-49FE-AE97-152170F2A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32B85CF-C164-4DD7-8052-10B39B394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012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255376-CC2B-4C4E-B9A8-94D9ADD21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E63D3B-1925-4709-A314-A83AF25A1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796AE0-902E-4933-8CFE-2D586E05C9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88829-2885-4236-AA46-0761F378F42F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165A38-D0FE-4FF7-BFF6-96B98E687A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5DB2AF-1E0F-41C0-B744-E822E034FC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42932-CFDB-451A-BEDA-78A6590489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1840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CAEE6C-BEA0-4281-B4D4-22968BF71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925" y="1321056"/>
            <a:ext cx="10684151" cy="1991979"/>
          </a:xfrm>
        </p:spPr>
        <p:txBody>
          <a:bodyPr anchor="b">
            <a:normAutofit/>
          </a:bodyPr>
          <a:lstStyle/>
          <a:p>
            <a:r>
              <a:rPr lang="ru-RU" sz="5200" dirty="0">
                <a:solidFill>
                  <a:schemeClr val="tx2"/>
                </a:solidFill>
              </a:rPr>
              <a:t>Машинное зрение и </a:t>
            </a:r>
            <a:r>
              <a:rPr lang="en-US" sz="5200" dirty="0" err="1">
                <a:solidFill>
                  <a:schemeClr val="tx2"/>
                </a:solidFill>
              </a:rPr>
              <a:t>OpenCvSharp</a:t>
            </a:r>
            <a:endParaRPr lang="ru-RU" sz="5200" dirty="0">
              <a:solidFill>
                <a:schemeClr val="tx2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81AD20-90D1-4F55-9F7B-30F1352EA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15307"/>
            <a:ext cx="3088433" cy="342693"/>
          </a:xfrm>
        </p:spPr>
        <p:txBody>
          <a:bodyPr anchor="t">
            <a:normAutofit fontScale="92500" lnSpcReduction="20000"/>
          </a:bodyPr>
          <a:lstStyle/>
          <a:p>
            <a:r>
              <a:rPr lang="ru-RU" dirty="0">
                <a:solidFill>
                  <a:schemeClr val="tx2"/>
                </a:solidFill>
              </a:rPr>
              <a:t>Баранов Артём 22Б10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3939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CD7B90D9-A6C9-4614-9273-133FC3ABB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1927" y="-584"/>
            <a:ext cx="8686563" cy="769424"/>
          </a:xfrm>
        </p:spPr>
        <p:txBody>
          <a:bodyPr anchor="b">
            <a:normAutofit fontScale="90000"/>
          </a:bodyPr>
          <a:lstStyle/>
          <a:p>
            <a:r>
              <a:rPr lang="ru-RU" sz="5200" dirty="0">
                <a:solidFill>
                  <a:schemeClr val="tx2"/>
                </a:solidFill>
              </a:rPr>
              <a:t>Как установить </a:t>
            </a:r>
            <a:r>
              <a:rPr lang="en-US" sz="5200" dirty="0" err="1">
                <a:solidFill>
                  <a:schemeClr val="tx2"/>
                </a:solidFill>
              </a:rPr>
              <a:t>OpenCvSharp</a:t>
            </a:r>
            <a:r>
              <a:rPr lang="en-US" sz="5200" dirty="0">
                <a:solidFill>
                  <a:schemeClr val="tx2"/>
                </a:solidFill>
              </a:rPr>
              <a:t>:</a:t>
            </a:r>
            <a:endParaRPr lang="ru-RU" sz="5200" dirty="0">
              <a:solidFill>
                <a:schemeClr val="tx2"/>
              </a:solidFill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CEF1F902-D7B6-4E20-9D4B-66BD8D1432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351" y="1320574"/>
            <a:ext cx="8987179" cy="5055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109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A83736F-0844-4E68-835B-D0DAE952E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" y="-172"/>
            <a:ext cx="12192304" cy="685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3636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3A67A30B-2CBF-4D6F-930A-B879B040A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5" y="-583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569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232C3FA-F3A9-46E8-820E-85C09C4B96A2}"/>
              </a:ext>
            </a:extLst>
          </p:cNvPr>
          <p:cNvSpPr txBox="1"/>
          <p:nvPr/>
        </p:nvSpPr>
        <p:spPr>
          <a:xfrm>
            <a:off x="4347548" y="141316"/>
            <a:ext cx="3496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Некоторый код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5A1A0C7-49E9-4118-BDCE-997351903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270" y="865270"/>
            <a:ext cx="10431080" cy="5867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709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232C3FA-F3A9-46E8-820E-85C09C4B96A2}"/>
              </a:ext>
            </a:extLst>
          </p:cNvPr>
          <p:cNvSpPr txBox="1"/>
          <p:nvPr/>
        </p:nvSpPr>
        <p:spPr>
          <a:xfrm>
            <a:off x="4347548" y="141316"/>
            <a:ext cx="9196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До</a:t>
            </a:r>
            <a:r>
              <a:rPr lang="en-US" sz="4000" dirty="0"/>
              <a:t>:</a:t>
            </a:r>
            <a:endParaRPr lang="ru-RU" sz="40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3DF1DBE-2DD2-438C-B781-B0BD155D5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379" y="980753"/>
            <a:ext cx="8042362" cy="5323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285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232C3FA-F3A9-46E8-820E-85C09C4B96A2}"/>
              </a:ext>
            </a:extLst>
          </p:cNvPr>
          <p:cNvSpPr txBox="1"/>
          <p:nvPr/>
        </p:nvSpPr>
        <p:spPr>
          <a:xfrm>
            <a:off x="4347548" y="141316"/>
            <a:ext cx="20345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После</a:t>
            </a:r>
            <a:r>
              <a:rPr lang="en-US" sz="4000" dirty="0"/>
              <a:t>.1:</a:t>
            </a:r>
            <a:endParaRPr lang="ru-RU" sz="40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44E570F-300D-4646-9E94-43AA81E60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79" y="716526"/>
            <a:ext cx="10105376" cy="5684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836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232C3FA-F3A9-46E8-820E-85C09C4B96A2}"/>
              </a:ext>
            </a:extLst>
          </p:cNvPr>
          <p:cNvSpPr txBox="1"/>
          <p:nvPr/>
        </p:nvSpPr>
        <p:spPr>
          <a:xfrm>
            <a:off x="4347548" y="141316"/>
            <a:ext cx="20345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/>
              <a:t>После</a:t>
            </a:r>
            <a:r>
              <a:rPr lang="en-US" sz="4000" dirty="0"/>
              <a:t>.2:</a:t>
            </a:r>
            <a:endParaRPr lang="ru-RU" sz="4000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FD73C465-65DB-4920-9754-49672027E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12" y="666057"/>
            <a:ext cx="10756670" cy="6050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1915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CAEE6C-BEA0-4281-B4D4-22968BF71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926" y="-584"/>
            <a:ext cx="10218874" cy="620786"/>
          </a:xfrm>
        </p:spPr>
        <p:txBody>
          <a:bodyPr anchor="b">
            <a:normAutofit fontScale="90000"/>
          </a:bodyPr>
          <a:lstStyle/>
          <a:p>
            <a:r>
              <a:rPr lang="ru-RU" sz="5200" dirty="0">
                <a:solidFill>
                  <a:schemeClr val="tx2"/>
                </a:solidFill>
              </a:rPr>
              <a:t>Машинное зрение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829F5E2-0458-4D57-9463-F3FC79399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" y="636270"/>
            <a:ext cx="3653444" cy="2855422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1BA47534-1616-4044-A94E-5FBD6A24D4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467" y="620201"/>
            <a:ext cx="6400848" cy="35966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10C168-7E3A-155F-1329-8E6067D63E63}"/>
              </a:ext>
            </a:extLst>
          </p:cNvPr>
          <p:cNvSpPr txBox="1"/>
          <p:nvPr/>
        </p:nvSpPr>
        <p:spPr>
          <a:xfrm>
            <a:off x="3279516" y="4853121"/>
            <a:ext cx="53596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Машинное зрение – направление в области искусственного интеллекта</a:t>
            </a:r>
            <a:r>
              <a:rPr lang="en-US" dirty="0"/>
              <a:t>,</a:t>
            </a:r>
            <a:r>
              <a:rPr lang="ru-RU" dirty="0"/>
              <a:t> которое включает алгоритмы для обнаружения</a:t>
            </a:r>
            <a:r>
              <a:rPr lang="en-US" dirty="0"/>
              <a:t>, </a:t>
            </a:r>
            <a:r>
              <a:rPr lang="ru-RU" dirty="0"/>
              <a:t>отслеживания и классификации объектов по их изображениям</a:t>
            </a:r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155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32FAC9F-DABA-46B0-90B6-839E899C6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39" y="1219910"/>
            <a:ext cx="10017416" cy="56375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10555C-C7FF-4AA9-A529-CEF4E2CBD986}"/>
              </a:ext>
            </a:extLst>
          </p:cNvPr>
          <p:cNvSpPr txBox="1"/>
          <p:nvPr/>
        </p:nvSpPr>
        <p:spPr>
          <a:xfrm>
            <a:off x="1516201" y="459543"/>
            <a:ext cx="9707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Сколько на картинке красных пикселей?</a:t>
            </a:r>
          </a:p>
        </p:txBody>
      </p:sp>
    </p:spTree>
    <p:extLst>
      <p:ext uri="{BB962C8B-B14F-4D97-AF65-F5344CB8AC3E}">
        <p14:creationId xmlns:p14="http://schemas.microsoft.com/office/powerpoint/2010/main" val="2677679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54F62257-AD93-4DCD-8D7F-17FF08136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4722"/>
            <a:ext cx="12192000" cy="484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448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5871C3-BECD-417F-9267-BC5AA8EB9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500" y="8242"/>
            <a:ext cx="9515475" cy="2428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5D8670D-0C93-4EB3-825C-B086621A3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6235" y="2538843"/>
            <a:ext cx="4324865" cy="418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964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73C9E6-F68C-4011-87DB-0BF531ADB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1009650"/>
            <a:ext cx="92583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52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73C9E6-F68C-4011-87DB-0BF531ADB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1009650"/>
            <a:ext cx="9258300" cy="48387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F2E138-DA02-4D3C-959F-07260E201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2731"/>
            <a:ext cx="12192000" cy="59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52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CD7B90D9-A6C9-4614-9273-133FC3ABB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412" y="-584"/>
            <a:ext cx="10684151" cy="1991979"/>
          </a:xfrm>
        </p:spPr>
        <p:txBody>
          <a:bodyPr anchor="b">
            <a:normAutofit/>
          </a:bodyPr>
          <a:lstStyle/>
          <a:p>
            <a:r>
              <a:rPr lang="en-US" sz="5200" dirty="0" err="1">
                <a:solidFill>
                  <a:schemeClr val="tx2"/>
                </a:solidFill>
              </a:rPr>
              <a:t>OpenCvSharp</a:t>
            </a:r>
            <a:endParaRPr lang="ru-RU" sz="5200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5E1D12-4B1B-4195-B0B1-B4644791C28B}"/>
              </a:ext>
            </a:extLst>
          </p:cNvPr>
          <p:cNvSpPr txBox="1"/>
          <p:nvPr/>
        </p:nvSpPr>
        <p:spPr>
          <a:xfrm>
            <a:off x="415412" y="2179484"/>
            <a:ext cx="106961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0" i="0" dirty="0" err="1">
                <a:solidFill>
                  <a:srgbClr val="202124"/>
                </a:solidFill>
                <a:effectLst/>
                <a:latin typeface="Google Sans"/>
              </a:rPr>
              <a:t>OpenCvSharp</a:t>
            </a: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 - это 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обёртка над </a:t>
            </a:r>
            <a:r>
              <a:rPr lang="ru-RU" b="0" i="0" dirty="0" err="1">
                <a:solidFill>
                  <a:srgbClr val="040C28"/>
                </a:solidFill>
                <a:effectLst/>
                <a:latin typeface="Google Sans"/>
              </a:rPr>
              <a:t>OpenCV</a:t>
            </a:r>
            <a:r>
              <a:rPr lang="ru-RU" b="0" i="0" dirty="0">
                <a:solidFill>
                  <a:srgbClr val="040C28"/>
                </a:solidFill>
                <a:effectLst/>
                <a:latin typeface="Google Sans"/>
              </a:rPr>
              <a:t> для использования библиотеки в C# проектах</a:t>
            </a:r>
            <a:r>
              <a:rPr lang="ru-RU" b="0" i="0" dirty="0">
                <a:solidFill>
                  <a:srgbClr val="202124"/>
                </a:solidFill>
                <a:effectLst/>
                <a:latin typeface="Google Sans"/>
              </a:rPr>
              <a:t>.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Open Sans"/>
              </a:rPr>
              <a:t>Обёртка представляет собой маленький проект и содержит около 112 200 строк кода на языке C#.</a:t>
            </a:r>
          </a:p>
          <a:p>
            <a:r>
              <a:rPr lang="ru-RU" dirty="0">
                <a:solidFill>
                  <a:srgbClr val="000000"/>
                </a:solidFill>
                <a:latin typeface="Open Sans"/>
              </a:rPr>
              <a:t>Предупреждение</a:t>
            </a:r>
            <a:r>
              <a:rPr lang="en-US" dirty="0">
                <a:solidFill>
                  <a:srgbClr val="000000"/>
                </a:solidFill>
                <a:latin typeface="Open Sans"/>
              </a:rPr>
              <a:t>: </a:t>
            </a:r>
            <a:r>
              <a:rPr lang="ru-RU" dirty="0">
                <a:solidFill>
                  <a:srgbClr val="000000"/>
                </a:solidFill>
                <a:latin typeface="Open Sans"/>
              </a:rPr>
              <a:t>в коде довольно таки много ошибок</a:t>
            </a:r>
            <a:r>
              <a:rPr lang="en-US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ru-RU" dirty="0">
                <a:solidFill>
                  <a:srgbClr val="000000"/>
                </a:solidFill>
                <a:latin typeface="Open Sans"/>
              </a:rPr>
              <a:t>и неточностей</a:t>
            </a:r>
            <a:r>
              <a:rPr lang="en-US" dirty="0">
                <a:solidFill>
                  <a:srgbClr val="000000"/>
                </a:solidFill>
                <a:latin typeface="Open Sans"/>
              </a:rPr>
              <a:t>.</a:t>
            </a:r>
          </a:p>
          <a:p>
            <a:r>
              <a:rPr lang="ru-RU" dirty="0">
                <a:solidFill>
                  <a:srgbClr val="000000"/>
                </a:solidFill>
                <a:latin typeface="Open Sans"/>
              </a:rPr>
              <a:t>Некоторые Примеры</a:t>
            </a:r>
            <a:r>
              <a:rPr lang="en-US" dirty="0">
                <a:solidFill>
                  <a:srgbClr val="000000"/>
                </a:solidFill>
                <a:latin typeface="Open Sans"/>
              </a:rPr>
              <a:t>: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8989C07-74C5-4F9F-A055-E332C44F6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12" y="3590113"/>
            <a:ext cx="3162762" cy="257222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5D9C45A-A07E-4294-8FB4-E1232E3E4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7135" y="3202273"/>
            <a:ext cx="3848100" cy="17907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A900A58-A783-4810-8085-405E87B5F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450" y="5255233"/>
            <a:ext cx="4229100" cy="127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254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CD7B90D9-A6C9-4614-9273-133FC3ABB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412" y="-584"/>
            <a:ext cx="10684151" cy="1991979"/>
          </a:xfrm>
        </p:spPr>
        <p:txBody>
          <a:bodyPr anchor="b">
            <a:normAutofit/>
          </a:bodyPr>
          <a:lstStyle/>
          <a:p>
            <a:r>
              <a:rPr lang="ru-RU" sz="5200" dirty="0">
                <a:solidFill>
                  <a:schemeClr val="tx2"/>
                </a:solidFill>
              </a:rPr>
              <a:t>Где используется</a:t>
            </a:r>
            <a:r>
              <a:rPr lang="en-US" sz="5200" dirty="0">
                <a:solidFill>
                  <a:schemeClr val="tx2"/>
                </a:solidFill>
              </a:rPr>
              <a:t>:</a:t>
            </a:r>
            <a:endParaRPr lang="ru-RU" sz="5200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5E1D12-4B1B-4195-B0B1-B4644791C28B}"/>
              </a:ext>
            </a:extLst>
          </p:cNvPr>
          <p:cNvSpPr txBox="1"/>
          <p:nvPr/>
        </p:nvSpPr>
        <p:spPr>
          <a:xfrm>
            <a:off x="422852" y="1898558"/>
            <a:ext cx="586988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в робототехнике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</a:t>
            </a: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—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для ориентирования робота в пространстве, распознавания объектов и взаимодействия с ними;</a:t>
            </a:r>
            <a:endParaRPr lang="en-US" b="0" i="0" dirty="0">
              <a:solidFill>
                <a:srgbClr val="181818"/>
              </a:solidFill>
              <a:effectLst/>
              <a:latin typeface="HeliosExtC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медицинских технологиях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</a:t>
            </a: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—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для создания точных методов диагностики, например 3D-визуализации органа при МРТ;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промышленных технологиях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</a:t>
            </a: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—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для автоматизированного контроля качества, считывания этикеток, сортировки продуктов и пр.;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безопасности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</a:t>
            </a: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—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для создания «умных» камер видеонаблюдения, которые реагируют на подозрительные действия, для считывания и распознавания биометрии;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мобильной фотографии —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для создания </a:t>
            </a:r>
            <a:r>
              <a:rPr lang="ru-RU" b="0" i="0" dirty="0" err="1">
                <a:solidFill>
                  <a:srgbClr val="181818"/>
                </a:solidFill>
                <a:effectLst/>
                <a:latin typeface="HeliosExtC"/>
              </a:rPr>
              <a:t>бьюти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-фильтров, изменяющих лицо приложений;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на транспорте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</a:t>
            </a:r>
            <a:r>
              <a:rPr lang="ru-RU" b="1" i="0" dirty="0">
                <a:solidFill>
                  <a:srgbClr val="181818"/>
                </a:solidFill>
                <a:effectLst/>
                <a:latin typeface="HeliosExtC-bold"/>
              </a:rPr>
              <a:t>—</a:t>
            </a:r>
            <a:r>
              <a:rPr lang="ru-RU" b="0" i="0" dirty="0">
                <a:solidFill>
                  <a:srgbClr val="181818"/>
                </a:solidFill>
                <a:effectLst/>
                <a:latin typeface="HeliosExtC"/>
              </a:rPr>
              <a:t> для разработки автопилотов.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ru-RU" b="0" i="0" dirty="0">
              <a:solidFill>
                <a:srgbClr val="181818"/>
              </a:solidFill>
              <a:effectLst/>
              <a:latin typeface="HeliosExtC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879A76B-D4E6-46AE-A64E-AC581848F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2900" y="2002536"/>
            <a:ext cx="5871135" cy="3300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32670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188</Words>
  <Application>Microsoft Office PowerPoint</Application>
  <PresentationFormat>Широкоэкранный</PresentationFormat>
  <Paragraphs>22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Google Sans</vt:lpstr>
      <vt:lpstr>HeliosExtC</vt:lpstr>
      <vt:lpstr>HeliosExtC-bold</vt:lpstr>
      <vt:lpstr>Open Sans</vt:lpstr>
      <vt:lpstr>Times New Roman</vt:lpstr>
      <vt:lpstr>Тема Office</vt:lpstr>
      <vt:lpstr>Машинное зрение и OpenCvSharp</vt:lpstr>
      <vt:lpstr>Машинное зрение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OpenCvSharp</vt:lpstr>
      <vt:lpstr>Где используется:</vt:lpstr>
      <vt:lpstr>Как установить OpenCvSharp: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Машинное зрение и OpenCvSharp</dc:title>
  <dc:creator>Артём Баранов</dc:creator>
  <cp:lastModifiedBy>User</cp:lastModifiedBy>
  <cp:revision>3</cp:revision>
  <dcterms:created xsi:type="dcterms:W3CDTF">2023-05-07T18:09:57Z</dcterms:created>
  <dcterms:modified xsi:type="dcterms:W3CDTF">2023-05-12T11:16:30Z</dcterms:modified>
</cp:coreProperties>
</file>

<file path=docProps/thumbnail.jpeg>
</file>